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55" autoAdjust="0"/>
    <p:restoredTop sz="94834" autoAdjust="0"/>
  </p:normalViewPr>
  <p:slideViewPr>
    <p:cSldViewPr>
      <p:cViewPr varScale="1">
        <p:scale>
          <a:sx n="111" d="100"/>
          <a:sy n="111" d="100"/>
        </p:scale>
        <p:origin x="174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161390" cy="366011"/>
          </a:xfrm>
          <a:prstGeom prst="rect">
            <a:avLst/>
          </a:prstGeom>
        </p:spPr>
        <p:txBody>
          <a:bodyPr vert="horz" lIns="95933" tIns="47966" rIns="95933" bIns="47966" rtlCol="0"/>
          <a:lstStyle>
            <a:lvl1pPr algn="l">
              <a:defRPr sz="1300"/>
            </a:lvl1pPr>
          </a:lstStyle>
          <a:p>
            <a:endParaRPr lang="en-US" dirty="0"/>
          </a:p>
        </p:txBody>
      </p:sp>
      <p:sp>
        <p:nvSpPr>
          <p:cNvPr id="3" name="Date Placeholder 2"/>
          <p:cNvSpPr>
            <a:spLocks noGrp="1"/>
          </p:cNvSpPr>
          <p:nvPr>
            <p:ph type="dt" sz="quarter" idx="1"/>
          </p:nvPr>
        </p:nvSpPr>
        <p:spPr>
          <a:xfrm>
            <a:off x="5437644" y="0"/>
            <a:ext cx="4161390" cy="366011"/>
          </a:xfrm>
          <a:prstGeom prst="rect">
            <a:avLst/>
          </a:prstGeom>
        </p:spPr>
        <p:txBody>
          <a:bodyPr vert="horz" lIns="95933" tIns="47966" rIns="95933" bIns="47966" rtlCol="0"/>
          <a:lstStyle>
            <a:lvl1pPr algn="r">
              <a:defRPr sz="1300"/>
            </a:lvl1pPr>
          </a:lstStyle>
          <a:p>
            <a:fld id="{9802C676-1F8D-4124-B0A0-D1F4D9F101AC}" type="datetimeFigureOut">
              <a:rPr lang="en-US" smtClean="0"/>
              <a:t>11/18/2025</a:t>
            </a:fld>
            <a:endParaRPr lang="en-US" dirty="0"/>
          </a:p>
        </p:txBody>
      </p:sp>
      <p:sp>
        <p:nvSpPr>
          <p:cNvPr id="4" name="Footer Placeholder 3"/>
          <p:cNvSpPr>
            <a:spLocks noGrp="1"/>
          </p:cNvSpPr>
          <p:nvPr>
            <p:ph type="ftr" sz="quarter" idx="2"/>
          </p:nvPr>
        </p:nvSpPr>
        <p:spPr>
          <a:xfrm>
            <a:off x="7" y="6947941"/>
            <a:ext cx="4161390" cy="366011"/>
          </a:xfrm>
          <a:prstGeom prst="rect">
            <a:avLst/>
          </a:prstGeom>
        </p:spPr>
        <p:txBody>
          <a:bodyPr vert="horz" lIns="95933" tIns="47966" rIns="95933" bIns="47966" rtlCol="0" anchor="b"/>
          <a:lstStyle>
            <a:lvl1pPr algn="l">
              <a:defRPr sz="1300"/>
            </a:lvl1pPr>
          </a:lstStyle>
          <a:p>
            <a:endParaRPr lang="en-US" dirty="0"/>
          </a:p>
        </p:txBody>
      </p:sp>
      <p:sp>
        <p:nvSpPr>
          <p:cNvPr id="5" name="Slide Number Placeholder 4"/>
          <p:cNvSpPr>
            <a:spLocks noGrp="1"/>
          </p:cNvSpPr>
          <p:nvPr>
            <p:ph type="sldNum" sz="quarter" idx="3"/>
          </p:nvPr>
        </p:nvSpPr>
        <p:spPr>
          <a:xfrm>
            <a:off x="5437644" y="6947941"/>
            <a:ext cx="4161390" cy="366011"/>
          </a:xfrm>
          <a:prstGeom prst="rect">
            <a:avLst/>
          </a:prstGeom>
        </p:spPr>
        <p:txBody>
          <a:bodyPr vert="horz" lIns="95933" tIns="47966" rIns="95933" bIns="47966"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7754" tIns="48878" rIns="97754" bIns="48878" rtlCol="0"/>
          <a:lstStyle>
            <a:lvl1pPr algn="l">
              <a:defRPr sz="1300"/>
            </a:lvl1pPr>
          </a:lstStyle>
          <a:p>
            <a:endParaRPr lang="en-US" dirty="0"/>
          </a:p>
        </p:txBody>
      </p:sp>
      <p:sp>
        <p:nvSpPr>
          <p:cNvPr id="3" name="Date Placeholder 2"/>
          <p:cNvSpPr>
            <a:spLocks noGrp="1"/>
          </p:cNvSpPr>
          <p:nvPr>
            <p:ph type="dt" idx="1"/>
          </p:nvPr>
        </p:nvSpPr>
        <p:spPr>
          <a:xfrm>
            <a:off x="5438459" y="0"/>
            <a:ext cx="4160520" cy="365760"/>
          </a:xfrm>
          <a:prstGeom prst="rect">
            <a:avLst/>
          </a:prstGeom>
        </p:spPr>
        <p:txBody>
          <a:bodyPr vert="horz" lIns="97754" tIns="48878" rIns="97754" bIns="48878" rtlCol="0"/>
          <a:lstStyle>
            <a:lvl1pPr algn="r">
              <a:defRPr sz="1300"/>
            </a:lvl1pPr>
          </a:lstStyle>
          <a:p>
            <a:fld id="{99D778E1-629D-4B2E-8B30-0F9A63CFCDCB}" type="datetimeFigureOut">
              <a:rPr lang="en-US" smtClean="0"/>
              <a:t>11/18/2025</a:t>
            </a:fld>
            <a:endParaRPr lang="en-US" dirty="0"/>
          </a:p>
        </p:txBody>
      </p:sp>
      <p:sp>
        <p:nvSpPr>
          <p:cNvPr id="4" name="Slide Image Placeholder 3"/>
          <p:cNvSpPr>
            <a:spLocks noGrp="1" noRot="1" noChangeAspect="1"/>
          </p:cNvSpPr>
          <p:nvPr>
            <p:ph type="sldImg" idx="2"/>
          </p:nvPr>
        </p:nvSpPr>
        <p:spPr>
          <a:xfrm>
            <a:off x="2971800" y="549275"/>
            <a:ext cx="3657600" cy="2743200"/>
          </a:xfrm>
          <a:prstGeom prst="rect">
            <a:avLst/>
          </a:prstGeom>
          <a:noFill/>
          <a:ln w="12700">
            <a:solidFill>
              <a:prstClr val="black"/>
            </a:solidFill>
          </a:ln>
        </p:spPr>
        <p:txBody>
          <a:bodyPr vert="horz" lIns="97754" tIns="48878" rIns="97754" bIns="48878" rtlCol="0" anchor="ctr"/>
          <a:lstStyle/>
          <a:p>
            <a:endParaRPr lang="en-US" dirty="0"/>
          </a:p>
        </p:txBody>
      </p:sp>
      <p:sp>
        <p:nvSpPr>
          <p:cNvPr id="5" name="Notes Placeholder 4"/>
          <p:cNvSpPr>
            <a:spLocks noGrp="1"/>
          </p:cNvSpPr>
          <p:nvPr>
            <p:ph type="body" sz="quarter" idx="3"/>
          </p:nvPr>
        </p:nvSpPr>
        <p:spPr>
          <a:xfrm>
            <a:off x="960120" y="3474721"/>
            <a:ext cx="7680960" cy="3291840"/>
          </a:xfrm>
          <a:prstGeom prst="rect">
            <a:avLst/>
          </a:prstGeom>
        </p:spPr>
        <p:txBody>
          <a:bodyPr vert="horz" lIns="97754" tIns="48878" rIns="97754" bIns="4887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948171"/>
            <a:ext cx="4160520" cy="365760"/>
          </a:xfrm>
          <a:prstGeom prst="rect">
            <a:avLst/>
          </a:prstGeom>
        </p:spPr>
        <p:txBody>
          <a:bodyPr vert="horz" lIns="97754" tIns="48878" rIns="97754" bIns="48878" rtlCol="0" anchor="b"/>
          <a:lstStyle>
            <a:lvl1pPr algn="l">
              <a:defRPr sz="1300"/>
            </a:lvl1pPr>
          </a:lstStyle>
          <a:p>
            <a:endParaRPr lang="en-US" dirty="0"/>
          </a:p>
        </p:txBody>
      </p:sp>
      <p:sp>
        <p:nvSpPr>
          <p:cNvPr id="7" name="Slide Number Placeholder 6"/>
          <p:cNvSpPr>
            <a:spLocks noGrp="1"/>
          </p:cNvSpPr>
          <p:nvPr>
            <p:ph type="sldNum" sz="quarter" idx="5"/>
          </p:nvPr>
        </p:nvSpPr>
        <p:spPr>
          <a:xfrm>
            <a:off x="5438459" y="6948171"/>
            <a:ext cx="4160520" cy="365760"/>
          </a:xfrm>
          <a:prstGeom prst="rect">
            <a:avLst/>
          </a:prstGeom>
        </p:spPr>
        <p:txBody>
          <a:bodyPr vert="horz" lIns="97754" tIns="48878" rIns="97754" bIns="48878"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11/18/2025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11/18/2025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11/18/2025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11/18/2025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11/18/2025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11/18/2025</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November 2025</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380999" y="1694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 – Oct. 25</a:t>
            </a:r>
          </a:p>
        </p:txBody>
      </p:sp>
      <p:pic>
        <p:nvPicPr>
          <p:cNvPr id="3" name="Picture 2">
            <a:extLst>
              <a:ext uri="{FF2B5EF4-FFF2-40B4-BE49-F238E27FC236}">
                <a16:creationId xmlns:a16="http://schemas.microsoft.com/office/drawing/2014/main" id="{C68D7C88-6C61-9920-63C5-E2F4D1F714AB}"/>
              </a:ext>
            </a:extLst>
          </p:cNvPr>
          <p:cNvPicPr>
            <a:picLocks noChangeAspect="1"/>
          </p:cNvPicPr>
          <p:nvPr/>
        </p:nvPicPr>
        <p:blipFill>
          <a:blip r:embed="rId2"/>
          <a:stretch>
            <a:fillRect/>
          </a:stretch>
        </p:blipFill>
        <p:spPr>
          <a:xfrm>
            <a:off x="919162" y="905097"/>
            <a:ext cx="7305675" cy="49911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3" name="Picture 2">
            <a:extLst>
              <a:ext uri="{FF2B5EF4-FFF2-40B4-BE49-F238E27FC236}">
                <a16:creationId xmlns:a16="http://schemas.microsoft.com/office/drawing/2014/main" id="{46F6AD54-BC70-F217-0FBD-AAC05641C9B4}"/>
              </a:ext>
            </a:extLst>
          </p:cNvPr>
          <p:cNvPicPr>
            <a:picLocks noChangeAspect="1"/>
          </p:cNvPicPr>
          <p:nvPr/>
        </p:nvPicPr>
        <p:blipFill>
          <a:blip r:embed="rId2"/>
          <a:stretch>
            <a:fillRect/>
          </a:stretch>
        </p:blipFill>
        <p:spPr>
          <a:xfrm>
            <a:off x="2247900" y="457200"/>
            <a:ext cx="4648200" cy="5548193"/>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pic>
        <p:nvPicPr>
          <p:cNvPr id="5" name="Picture 4">
            <a:extLst>
              <a:ext uri="{FF2B5EF4-FFF2-40B4-BE49-F238E27FC236}">
                <a16:creationId xmlns:a16="http://schemas.microsoft.com/office/drawing/2014/main" id="{AABC4B77-E406-AC2C-33B2-D763188B9290}"/>
              </a:ext>
            </a:extLst>
          </p:cNvPr>
          <p:cNvPicPr>
            <a:picLocks noChangeAspect="1"/>
          </p:cNvPicPr>
          <p:nvPr/>
        </p:nvPicPr>
        <p:blipFill>
          <a:blip r:embed="rId2"/>
          <a:stretch>
            <a:fillRect/>
          </a:stretch>
        </p:blipFill>
        <p:spPr>
          <a:xfrm>
            <a:off x="1538977" y="1415976"/>
            <a:ext cx="6066046" cy="4712616"/>
          </a:xfrm>
          <a:prstGeom prst="rect">
            <a:avLst/>
          </a:prstGeom>
        </p:spPr>
      </p:pic>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4" name="Picture 3">
            <a:extLst>
              <a:ext uri="{FF2B5EF4-FFF2-40B4-BE49-F238E27FC236}">
                <a16:creationId xmlns:a16="http://schemas.microsoft.com/office/drawing/2014/main" id="{72C2C716-B732-4DEB-36DB-A432416B5FB1}"/>
              </a:ext>
            </a:extLst>
          </p:cNvPr>
          <p:cNvPicPr>
            <a:picLocks noChangeAspect="1"/>
          </p:cNvPicPr>
          <p:nvPr/>
        </p:nvPicPr>
        <p:blipFill>
          <a:blip r:embed="rId2"/>
          <a:stretch>
            <a:fillRect/>
          </a:stretch>
        </p:blipFill>
        <p:spPr>
          <a:xfrm>
            <a:off x="1281112" y="2209800"/>
            <a:ext cx="6581775" cy="2714625"/>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5" name="Picture 4">
            <a:extLst>
              <a:ext uri="{FF2B5EF4-FFF2-40B4-BE49-F238E27FC236}">
                <a16:creationId xmlns:a16="http://schemas.microsoft.com/office/drawing/2014/main" id="{C41E0B33-7EDC-0A7C-5C6D-085ADB0EF927}"/>
              </a:ext>
            </a:extLst>
          </p:cNvPr>
          <p:cNvPicPr>
            <a:picLocks noChangeAspect="1"/>
          </p:cNvPicPr>
          <p:nvPr/>
        </p:nvPicPr>
        <p:blipFill>
          <a:blip r:embed="rId2"/>
          <a:stretch>
            <a:fillRect/>
          </a:stretch>
        </p:blipFill>
        <p:spPr>
          <a:xfrm>
            <a:off x="2950369" y="729735"/>
            <a:ext cx="3243262" cy="5398529"/>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3" name="Picture 2">
            <a:extLst>
              <a:ext uri="{FF2B5EF4-FFF2-40B4-BE49-F238E27FC236}">
                <a16:creationId xmlns:a16="http://schemas.microsoft.com/office/drawing/2014/main" id="{B80FD651-0202-8100-F180-EB927F9BC182}"/>
              </a:ext>
            </a:extLst>
          </p:cNvPr>
          <p:cNvPicPr>
            <a:picLocks noChangeAspect="1"/>
          </p:cNvPicPr>
          <p:nvPr/>
        </p:nvPicPr>
        <p:blipFill>
          <a:blip r:embed="rId2"/>
          <a:stretch>
            <a:fillRect/>
          </a:stretch>
        </p:blipFill>
        <p:spPr>
          <a:xfrm>
            <a:off x="2253996" y="1219200"/>
            <a:ext cx="4636008" cy="4546854"/>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3" name="Picture 2">
            <a:extLst>
              <a:ext uri="{FF2B5EF4-FFF2-40B4-BE49-F238E27FC236}">
                <a16:creationId xmlns:a16="http://schemas.microsoft.com/office/drawing/2014/main" id="{9B9BD6A4-E345-A0F5-C8B9-DDC47794193F}"/>
              </a:ext>
            </a:extLst>
          </p:cNvPr>
          <p:cNvPicPr>
            <a:picLocks noChangeAspect="1"/>
          </p:cNvPicPr>
          <p:nvPr/>
        </p:nvPicPr>
        <p:blipFill>
          <a:blip r:embed="rId2"/>
          <a:stretch>
            <a:fillRect/>
          </a:stretch>
        </p:blipFill>
        <p:spPr>
          <a:xfrm>
            <a:off x="1357312" y="1398217"/>
            <a:ext cx="6429375" cy="4629150"/>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3" name="Picture 2">
            <a:extLst>
              <a:ext uri="{FF2B5EF4-FFF2-40B4-BE49-F238E27FC236}">
                <a16:creationId xmlns:a16="http://schemas.microsoft.com/office/drawing/2014/main" id="{36F8493F-CE19-5B3F-C52A-A35850B25AD9}"/>
              </a:ext>
            </a:extLst>
          </p:cNvPr>
          <p:cNvPicPr>
            <a:picLocks noChangeAspect="1"/>
          </p:cNvPicPr>
          <p:nvPr/>
        </p:nvPicPr>
        <p:blipFill>
          <a:blip r:embed="rId2"/>
          <a:stretch>
            <a:fillRect/>
          </a:stretch>
        </p:blipFill>
        <p:spPr>
          <a:xfrm>
            <a:off x="1157285" y="1210693"/>
            <a:ext cx="6829425"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3" name="Picture 2">
            <a:extLst>
              <a:ext uri="{FF2B5EF4-FFF2-40B4-BE49-F238E27FC236}">
                <a16:creationId xmlns:a16="http://schemas.microsoft.com/office/drawing/2014/main" id="{BFA1719C-0CEC-620F-1F46-3F6D7F0B826A}"/>
              </a:ext>
            </a:extLst>
          </p:cNvPr>
          <p:cNvPicPr>
            <a:picLocks noChangeAspect="1"/>
          </p:cNvPicPr>
          <p:nvPr/>
        </p:nvPicPr>
        <p:blipFill>
          <a:blip r:embed="rId2"/>
          <a:stretch>
            <a:fillRect/>
          </a:stretch>
        </p:blipFill>
        <p:spPr>
          <a:xfrm>
            <a:off x="3000375" y="838200"/>
            <a:ext cx="3143250" cy="4962525"/>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3" name="Picture 2">
            <a:extLst>
              <a:ext uri="{FF2B5EF4-FFF2-40B4-BE49-F238E27FC236}">
                <a16:creationId xmlns:a16="http://schemas.microsoft.com/office/drawing/2014/main" id="{A33AF6F6-CCB9-D894-3D4E-03E507659773}"/>
              </a:ext>
            </a:extLst>
          </p:cNvPr>
          <p:cNvPicPr>
            <a:picLocks noChangeAspect="1"/>
          </p:cNvPicPr>
          <p:nvPr/>
        </p:nvPicPr>
        <p:blipFill>
          <a:blip r:embed="rId2"/>
          <a:stretch>
            <a:fillRect/>
          </a:stretch>
        </p:blipFill>
        <p:spPr>
          <a:xfrm>
            <a:off x="2247909" y="990600"/>
            <a:ext cx="4645019" cy="4566669"/>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4" name="Picture 3">
            <a:extLst>
              <a:ext uri="{FF2B5EF4-FFF2-40B4-BE49-F238E27FC236}">
                <a16:creationId xmlns:a16="http://schemas.microsoft.com/office/drawing/2014/main" id="{17F69A15-310E-CE40-10E0-D1E0DBF8218A}"/>
              </a:ext>
            </a:extLst>
          </p:cNvPr>
          <p:cNvPicPr>
            <a:picLocks noChangeAspect="1"/>
          </p:cNvPicPr>
          <p:nvPr/>
        </p:nvPicPr>
        <p:blipFill>
          <a:blip r:embed="rId2"/>
          <a:stretch>
            <a:fillRect/>
          </a:stretch>
        </p:blipFill>
        <p:spPr>
          <a:xfrm>
            <a:off x="1714500" y="1202487"/>
            <a:ext cx="5715000" cy="4819650"/>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4" name="Picture 3">
            <a:extLst>
              <a:ext uri="{FF2B5EF4-FFF2-40B4-BE49-F238E27FC236}">
                <a16:creationId xmlns:a16="http://schemas.microsoft.com/office/drawing/2014/main" id="{64CC8D8E-7E0C-FB3C-5D63-E2608D4495D0}"/>
              </a:ext>
            </a:extLst>
          </p:cNvPr>
          <p:cNvPicPr>
            <a:picLocks noChangeAspect="1"/>
          </p:cNvPicPr>
          <p:nvPr/>
        </p:nvPicPr>
        <p:blipFill>
          <a:blip r:embed="rId2"/>
          <a:stretch>
            <a:fillRect/>
          </a:stretch>
        </p:blipFill>
        <p:spPr>
          <a:xfrm>
            <a:off x="857250" y="1189428"/>
            <a:ext cx="7429500"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3" name="Picture 2">
            <a:extLst>
              <a:ext uri="{FF2B5EF4-FFF2-40B4-BE49-F238E27FC236}">
                <a16:creationId xmlns:a16="http://schemas.microsoft.com/office/drawing/2014/main" id="{00AABCCA-4A19-51F6-49E3-AFFD5F6003BD}"/>
              </a:ext>
            </a:extLst>
          </p:cNvPr>
          <p:cNvPicPr>
            <a:picLocks noChangeAspect="1"/>
          </p:cNvPicPr>
          <p:nvPr/>
        </p:nvPicPr>
        <p:blipFill>
          <a:blip r:embed="rId2"/>
          <a:stretch>
            <a:fillRect/>
          </a:stretch>
        </p:blipFill>
        <p:spPr>
          <a:xfrm>
            <a:off x="2857500" y="746554"/>
            <a:ext cx="3429000" cy="5364892"/>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4" name="Picture 3">
            <a:extLst>
              <a:ext uri="{FF2B5EF4-FFF2-40B4-BE49-F238E27FC236}">
                <a16:creationId xmlns:a16="http://schemas.microsoft.com/office/drawing/2014/main" id="{D21BDED6-EA91-7FBD-C5A2-AB8C1A2DE6C6}"/>
              </a:ext>
            </a:extLst>
          </p:cNvPr>
          <p:cNvPicPr>
            <a:picLocks noChangeAspect="1"/>
          </p:cNvPicPr>
          <p:nvPr/>
        </p:nvPicPr>
        <p:blipFill>
          <a:blip r:embed="rId2"/>
          <a:stretch>
            <a:fillRect/>
          </a:stretch>
        </p:blipFill>
        <p:spPr>
          <a:xfrm>
            <a:off x="2643186" y="1295400"/>
            <a:ext cx="3857625" cy="3886200"/>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3" name="Picture 2">
            <a:extLst>
              <a:ext uri="{FF2B5EF4-FFF2-40B4-BE49-F238E27FC236}">
                <a16:creationId xmlns:a16="http://schemas.microsoft.com/office/drawing/2014/main" id="{B599B419-B2C6-B958-6118-F82923415A7D}"/>
              </a:ext>
            </a:extLst>
          </p:cNvPr>
          <p:cNvPicPr>
            <a:picLocks noChangeAspect="1"/>
          </p:cNvPicPr>
          <p:nvPr/>
        </p:nvPicPr>
        <p:blipFill>
          <a:blip r:embed="rId2"/>
          <a:stretch>
            <a:fillRect/>
          </a:stretch>
        </p:blipFill>
        <p:spPr>
          <a:xfrm>
            <a:off x="1257300" y="1175694"/>
            <a:ext cx="6629400" cy="5010150"/>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4" name="Picture 3">
            <a:extLst>
              <a:ext uri="{FF2B5EF4-FFF2-40B4-BE49-F238E27FC236}">
                <a16:creationId xmlns:a16="http://schemas.microsoft.com/office/drawing/2014/main" id="{0475AB8F-59E1-3381-FB62-200432BBECBC}"/>
              </a:ext>
            </a:extLst>
          </p:cNvPr>
          <p:cNvPicPr>
            <a:picLocks noChangeAspect="1"/>
          </p:cNvPicPr>
          <p:nvPr/>
        </p:nvPicPr>
        <p:blipFill>
          <a:blip r:embed="rId2"/>
          <a:stretch>
            <a:fillRect/>
          </a:stretch>
        </p:blipFill>
        <p:spPr>
          <a:xfrm>
            <a:off x="1033462" y="1066800"/>
            <a:ext cx="7077075"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4" name="Picture 3">
            <a:extLst>
              <a:ext uri="{FF2B5EF4-FFF2-40B4-BE49-F238E27FC236}">
                <a16:creationId xmlns:a16="http://schemas.microsoft.com/office/drawing/2014/main" id="{8464AAD5-D7E4-AB95-D34B-D80942122C76}"/>
              </a:ext>
            </a:extLst>
          </p:cNvPr>
          <p:cNvPicPr>
            <a:picLocks noChangeAspect="1"/>
          </p:cNvPicPr>
          <p:nvPr/>
        </p:nvPicPr>
        <p:blipFill>
          <a:blip r:embed="rId2"/>
          <a:stretch>
            <a:fillRect/>
          </a:stretch>
        </p:blipFill>
        <p:spPr>
          <a:xfrm>
            <a:off x="2905125" y="685800"/>
            <a:ext cx="3333750" cy="5153025"/>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4" name="Picture 3">
            <a:extLst>
              <a:ext uri="{FF2B5EF4-FFF2-40B4-BE49-F238E27FC236}">
                <a16:creationId xmlns:a16="http://schemas.microsoft.com/office/drawing/2014/main" id="{8B8B53F4-12E6-F3A6-E3E6-10775C3EF533}"/>
              </a:ext>
            </a:extLst>
          </p:cNvPr>
          <p:cNvPicPr>
            <a:picLocks noChangeAspect="1"/>
          </p:cNvPicPr>
          <p:nvPr/>
        </p:nvPicPr>
        <p:blipFill>
          <a:blip r:embed="rId2"/>
          <a:stretch>
            <a:fillRect/>
          </a:stretch>
        </p:blipFill>
        <p:spPr>
          <a:xfrm>
            <a:off x="2719386" y="1605425"/>
            <a:ext cx="3705225" cy="3133725"/>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3" name="Picture 2">
            <a:extLst>
              <a:ext uri="{FF2B5EF4-FFF2-40B4-BE49-F238E27FC236}">
                <a16:creationId xmlns:a16="http://schemas.microsoft.com/office/drawing/2014/main" id="{4D09A668-84FC-79EF-CF9B-DE9BC0BF94E7}"/>
              </a:ext>
            </a:extLst>
          </p:cNvPr>
          <p:cNvPicPr>
            <a:picLocks noChangeAspect="1"/>
          </p:cNvPicPr>
          <p:nvPr/>
        </p:nvPicPr>
        <p:blipFill>
          <a:blip r:embed="rId2"/>
          <a:stretch>
            <a:fillRect/>
          </a:stretch>
        </p:blipFill>
        <p:spPr>
          <a:xfrm>
            <a:off x="1590036" y="1092615"/>
            <a:ext cx="5962650" cy="5010150"/>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December 17</a:t>
            </a:r>
            <a:r>
              <a:rPr lang="en-US" sz="2400" baseline="30000" dirty="0"/>
              <a:t>th</a:t>
            </a:r>
            <a:r>
              <a:rPr lang="en-US" sz="2400" dirty="0"/>
              <a:t>,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5" name="Picture 4">
            <a:extLst>
              <a:ext uri="{FF2B5EF4-FFF2-40B4-BE49-F238E27FC236}">
                <a16:creationId xmlns:a16="http://schemas.microsoft.com/office/drawing/2014/main" id="{C7C0C6C7-FD29-089E-FB21-DD09EDC4D59F}"/>
              </a:ext>
            </a:extLst>
          </p:cNvPr>
          <p:cNvPicPr>
            <a:picLocks noChangeAspect="1"/>
          </p:cNvPicPr>
          <p:nvPr/>
        </p:nvPicPr>
        <p:blipFill>
          <a:blip r:embed="rId2"/>
          <a:stretch>
            <a:fillRect/>
          </a:stretch>
        </p:blipFill>
        <p:spPr>
          <a:xfrm>
            <a:off x="866775" y="1190082"/>
            <a:ext cx="7410450"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4" name="Picture 3">
            <a:extLst>
              <a:ext uri="{FF2B5EF4-FFF2-40B4-BE49-F238E27FC236}">
                <a16:creationId xmlns:a16="http://schemas.microsoft.com/office/drawing/2014/main" id="{8D98949E-A956-0090-B5B9-D23F24828705}"/>
              </a:ext>
            </a:extLst>
          </p:cNvPr>
          <p:cNvPicPr>
            <a:picLocks noChangeAspect="1"/>
          </p:cNvPicPr>
          <p:nvPr/>
        </p:nvPicPr>
        <p:blipFill>
          <a:blip r:embed="rId2"/>
          <a:stretch>
            <a:fillRect/>
          </a:stretch>
        </p:blipFill>
        <p:spPr>
          <a:xfrm>
            <a:off x="2919412" y="852487"/>
            <a:ext cx="3305175" cy="5153025"/>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4" name="Picture 3">
            <a:extLst>
              <a:ext uri="{FF2B5EF4-FFF2-40B4-BE49-F238E27FC236}">
                <a16:creationId xmlns:a16="http://schemas.microsoft.com/office/drawing/2014/main" id="{1660BB4F-7E2E-9F6C-55A4-2EC75EDF20E8}"/>
              </a:ext>
            </a:extLst>
          </p:cNvPr>
          <p:cNvPicPr>
            <a:picLocks noChangeAspect="1"/>
          </p:cNvPicPr>
          <p:nvPr/>
        </p:nvPicPr>
        <p:blipFill>
          <a:blip r:embed="rId2"/>
          <a:stretch>
            <a:fillRect/>
          </a:stretch>
        </p:blipFill>
        <p:spPr>
          <a:xfrm>
            <a:off x="2157225" y="1676400"/>
            <a:ext cx="4829549" cy="3124200"/>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3" name="Picture 2">
            <a:extLst>
              <a:ext uri="{FF2B5EF4-FFF2-40B4-BE49-F238E27FC236}">
                <a16:creationId xmlns:a16="http://schemas.microsoft.com/office/drawing/2014/main" id="{DE337DD1-7EBB-53A2-F185-53F8B99CD421}"/>
              </a:ext>
            </a:extLst>
          </p:cNvPr>
          <p:cNvPicPr>
            <a:picLocks noChangeAspect="1"/>
          </p:cNvPicPr>
          <p:nvPr/>
        </p:nvPicPr>
        <p:blipFill>
          <a:blip r:embed="rId2"/>
          <a:stretch>
            <a:fillRect/>
          </a:stretch>
        </p:blipFill>
        <p:spPr>
          <a:xfrm>
            <a:off x="1924050" y="1066800"/>
            <a:ext cx="5295900" cy="5010150"/>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3" name="Picture 2">
            <a:extLst>
              <a:ext uri="{FF2B5EF4-FFF2-40B4-BE49-F238E27FC236}">
                <a16:creationId xmlns:a16="http://schemas.microsoft.com/office/drawing/2014/main" id="{95EA6A15-9B6B-6F76-31BC-9AC33E89CD9A}"/>
              </a:ext>
            </a:extLst>
          </p:cNvPr>
          <p:cNvPicPr>
            <a:picLocks noChangeAspect="1"/>
          </p:cNvPicPr>
          <p:nvPr/>
        </p:nvPicPr>
        <p:blipFill>
          <a:blip r:embed="rId2"/>
          <a:stretch>
            <a:fillRect/>
          </a:stretch>
        </p:blipFill>
        <p:spPr>
          <a:xfrm>
            <a:off x="985834" y="1102280"/>
            <a:ext cx="7172325"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1041657" y="2057400"/>
            <a:ext cx="7798306"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 </a:t>
            </a:r>
            <a:r>
              <a:rPr lang="en-US" sz="1900" b="1" dirty="0"/>
              <a:t>Total postings </a:t>
            </a:r>
            <a:r>
              <a:rPr lang="en-US" sz="1900" dirty="0"/>
              <a:t>in Connecticut was </a:t>
            </a:r>
            <a:r>
              <a:rPr lang="en-US" dirty="0"/>
              <a:t>85,545</a:t>
            </a:r>
            <a:r>
              <a:rPr lang="en-US" sz="1900" dirty="0"/>
              <a:t> in October 2025, up from a September 2025 posting count of 81,102.</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(17,768 postings), </a:t>
            </a:r>
            <a:r>
              <a:rPr lang="en-US" sz="1900" b="1" dirty="0"/>
              <a:t>Retail Trade </a:t>
            </a:r>
            <a:r>
              <a:rPr lang="en-US" sz="1900" dirty="0"/>
              <a:t>(10,819 posting), </a:t>
            </a:r>
            <a:r>
              <a:rPr lang="en-US" sz="1900" b="1" dirty="0"/>
              <a:t>Professional, Scientific, &amp; Technical Services </a:t>
            </a:r>
            <a:r>
              <a:rPr lang="en-US" sz="1900" dirty="0"/>
              <a:t>(6,789 postings), and </a:t>
            </a:r>
            <a:r>
              <a:rPr lang="en-US" sz="1900" b="1" dirty="0"/>
              <a:t>Manufacturing</a:t>
            </a:r>
          </a:p>
          <a:p>
            <a:r>
              <a:rPr lang="en-US" sz="1900" dirty="0"/>
              <a:t>(6,050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(5,535 postings), </a:t>
            </a:r>
            <a:r>
              <a:rPr lang="en-US" sz="1900" b="1" dirty="0"/>
              <a:t>Retail Salespersons </a:t>
            </a:r>
            <a:r>
              <a:rPr lang="en-US" sz="1900" dirty="0"/>
              <a:t>(3,307 postings),</a:t>
            </a:r>
            <a:r>
              <a:rPr lang="en-US" sz="1900" b="1" dirty="0"/>
              <a:t> Home Health and Personal Care Aides </a:t>
            </a:r>
            <a:r>
              <a:rPr lang="en-US" sz="1900" dirty="0"/>
              <a:t>(2,854 postings), and </a:t>
            </a:r>
            <a:r>
              <a:rPr lang="en-US" sz="1900" b="1" dirty="0"/>
              <a:t>Supervisors of Retail Sales Workers </a:t>
            </a:r>
            <a:r>
              <a:rPr lang="en-US" sz="1900" dirty="0"/>
              <a:t>(1,559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4" name="Picture 3">
            <a:extLst>
              <a:ext uri="{FF2B5EF4-FFF2-40B4-BE49-F238E27FC236}">
                <a16:creationId xmlns:a16="http://schemas.microsoft.com/office/drawing/2014/main" id="{B2E74E2F-D7D0-D4C7-A6F7-938C4881C980}"/>
              </a:ext>
            </a:extLst>
          </p:cNvPr>
          <p:cNvPicPr>
            <a:picLocks noChangeAspect="1"/>
          </p:cNvPicPr>
          <p:nvPr/>
        </p:nvPicPr>
        <p:blipFill>
          <a:blip r:embed="rId2"/>
          <a:stretch>
            <a:fillRect/>
          </a:stretch>
        </p:blipFill>
        <p:spPr>
          <a:xfrm>
            <a:off x="295274" y="1506564"/>
            <a:ext cx="8553450" cy="3581400"/>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4" name="Picture 3">
            <a:extLst>
              <a:ext uri="{FF2B5EF4-FFF2-40B4-BE49-F238E27FC236}">
                <a16:creationId xmlns:a16="http://schemas.microsoft.com/office/drawing/2014/main" id="{3226A66C-EC97-5FCA-C5B6-395584C76EA5}"/>
              </a:ext>
            </a:extLst>
          </p:cNvPr>
          <p:cNvPicPr>
            <a:picLocks noChangeAspect="1"/>
          </p:cNvPicPr>
          <p:nvPr/>
        </p:nvPicPr>
        <p:blipFill>
          <a:blip r:embed="rId2"/>
          <a:stretch>
            <a:fillRect/>
          </a:stretch>
        </p:blipFill>
        <p:spPr>
          <a:xfrm>
            <a:off x="566737" y="609600"/>
            <a:ext cx="8010525" cy="5495925"/>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5" name="Picture 4">
            <a:extLst>
              <a:ext uri="{FF2B5EF4-FFF2-40B4-BE49-F238E27FC236}">
                <a16:creationId xmlns:a16="http://schemas.microsoft.com/office/drawing/2014/main" id="{98E05901-EB55-42B3-2378-08A676CA1762}"/>
              </a:ext>
            </a:extLst>
          </p:cNvPr>
          <p:cNvPicPr>
            <a:picLocks noChangeAspect="1"/>
          </p:cNvPicPr>
          <p:nvPr/>
        </p:nvPicPr>
        <p:blipFill>
          <a:blip r:embed="rId2"/>
          <a:stretch>
            <a:fillRect/>
          </a:stretch>
        </p:blipFill>
        <p:spPr>
          <a:xfrm>
            <a:off x="2874169" y="533400"/>
            <a:ext cx="3395662" cy="5652204"/>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pic>
        <p:nvPicPr>
          <p:cNvPr id="6" name="Picture 5">
            <a:extLst>
              <a:ext uri="{FF2B5EF4-FFF2-40B4-BE49-F238E27FC236}">
                <a16:creationId xmlns:a16="http://schemas.microsoft.com/office/drawing/2014/main" id="{4F7464A1-63E8-12C6-DA7C-A40D12E85C14}"/>
              </a:ext>
            </a:extLst>
          </p:cNvPr>
          <p:cNvPicPr>
            <a:picLocks noChangeAspect="1"/>
          </p:cNvPicPr>
          <p:nvPr/>
        </p:nvPicPr>
        <p:blipFill>
          <a:blip r:embed="rId2"/>
          <a:stretch>
            <a:fillRect/>
          </a:stretch>
        </p:blipFill>
        <p:spPr>
          <a:xfrm>
            <a:off x="1809750" y="923925"/>
            <a:ext cx="5524500" cy="5010150"/>
          </a:xfrm>
          <a:prstGeom prst="rect">
            <a:avLst/>
          </a:prstGeom>
        </p:spPr>
      </p:pic>
      <p:sp>
        <p:nvSpPr>
          <p:cNvPr id="7" name="Title 1">
            <a:extLst>
              <a:ext uri="{FF2B5EF4-FFF2-40B4-BE49-F238E27FC236}">
                <a16:creationId xmlns:a16="http://schemas.microsoft.com/office/drawing/2014/main" id="{E10EE72C-B604-BC82-EA8B-BB3B433B54F3}"/>
              </a:ext>
            </a:extLst>
          </p:cNvPr>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Employers with the Most Job Ads</a:t>
            </a:r>
          </a:p>
        </p:txBody>
      </p:sp>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53F5FF-5616-48D3-B72D-C299869A7431}">
  <ds:schemaRefs>
    <ds:schemaRef ds:uri="c867d1a5-5827-4927-b797-91c0fe867b8f"/>
    <ds:schemaRef ds:uri="26e7f4b6-3714-4cf5-b0ae-a47b16f23eba"/>
    <ds:schemaRef ds:uri="http://purl.org/dc/elements/1.1/"/>
    <ds:schemaRef ds:uri="http://www.w3.org/XML/1998/namespace"/>
    <ds:schemaRef ds:uri="http://purl.org/dc/dcmitype/"/>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119115</TotalTime>
  <Words>1450</Words>
  <Application>Microsoft Office PowerPoint</Application>
  <PresentationFormat>On-screen Show (4:3)</PresentationFormat>
  <Paragraphs>167</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1661</cp:revision>
  <cp:lastPrinted>2025-03-20T20:04:05Z</cp:lastPrinted>
  <dcterms:created xsi:type="dcterms:W3CDTF">2016-10-12T17:47:24Z</dcterms:created>
  <dcterms:modified xsi:type="dcterms:W3CDTF">2025-11-18T15:20:50Z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